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50" r:id="rId2"/>
    <p:sldId id="451" r:id="rId3"/>
    <p:sldId id="452" r:id="rId4"/>
    <p:sldId id="455" r:id="rId5"/>
    <p:sldId id="457" r:id="rId6"/>
    <p:sldId id="458" r:id="rId7"/>
    <p:sldId id="456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56" autoAdjust="0"/>
    <p:restoredTop sz="88282" autoAdjust="0"/>
  </p:normalViewPr>
  <p:slideViewPr>
    <p:cSldViewPr snapToGrid="0" snapToObjects="1">
      <p:cViewPr varScale="1">
        <p:scale>
          <a:sx n="115" d="100"/>
          <a:sy n="115" d="100"/>
        </p:scale>
        <p:origin x="272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276" d="100"/>
          <a:sy n="276" d="100"/>
        </p:scale>
        <p:origin x="1232" y="-29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2/10/21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today we are going to help you go through the team </a:t>
            </a:r>
            <a:r>
              <a:rPr lang="en-US"/>
              <a:t>forming process.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83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39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2/10/21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2/10/21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2/10/21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2/10/21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tah.zoom.us/j/24682144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JfWZkEyoXdVLtHkiwOqk24G7WVhLWMCP113cSe9fgsQ/edit#gid=160129774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sung-wei-huang/cs3992/blob/main/resume/resume.m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sung-wei-huang/cs3992/blob/main/resume/resume.md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5" y="276517"/>
            <a:ext cx="5194600" cy="2221397"/>
          </a:xfrm>
        </p:spPr>
        <p:txBody>
          <a:bodyPr/>
          <a:lstStyle/>
          <a:p>
            <a:r>
              <a:rPr lang="en-US" sz="4800" dirty="0"/>
              <a:t>Lecture 6: Team Forming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pic>
        <p:nvPicPr>
          <p:cNvPr id="1026" name="Picture 2" descr="Image result for group meeting">
            <a:extLst>
              <a:ext uri="{FF2B5EF4-FFF2-40B4-BE49-F238E27FC236}">
                <a16:creationId xmlns:a16="http://schemas.microsoft.com/office/drawing/2014/main" id="{F7CDA303-4DC8-584B-8083-BD84BBFBD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655" y="276517"/>
            <a:ext cx="34925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Meeting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72124"/>
          </a:xfrm>
        </p:spPr>
        <p:txBody>
          <a:bodyPr>
            <a:normAutofit fontScale="92500"/>
          </a:bodyPr>
          <a:lstStyle/>
          <a:p>
            <a:r>
              <a:rPr lang="en-US" dirty="0"/>
              <a:t>Every one is assigned to a breakout room</a:t>
            </a:r>
          </a:p>
          <a:p>
            <a:pPr lvl="1"/>
            <a:r>
              <a:rPr lang="en-US" dirty="0"/>
              <a:t>Zoom: </a:t>
            </a:r>
            <a:r>
              <a:rPr lang="en-US" dirty="0">
                <a:hlinkClick r:id="rId3"/>
              </a:rPr>
              <a:t>https://utah.zoom.us/j/2468214418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Each breakout room has 5 people</a:t>
            </a:r>
          </a:p>
          <a:p>
            <a:r>
              <a:rPr lang="en-US" dirty="0"/>
              <a:t>Check out your assignment below</a:t>
            </a:r>
          </a:p>
          <a:p>
            <a:pPr lvl="1"/>
            <a:r>
              <a:rPr lang="en-US" dirty="0">
                <a:hlinkClick r:id="rId4"/>
              </a:rPr>
              <a:t>https://docs.google.com/spreadsheets/d/1JfWZkEyoXdVLtHkiwOqk24G7WVhLWMCP113cSe9fgsQ/edit#gid=1601297747</a:t>
            </a:r>
            <a:endParaRPr lang="en-US" dirty="0"/>
          </a:p>
          <a:p>
            <a:pPr lvl="1"/>
            <a:r>
              <a:rPr lang="en-US" dirty="0"/>
              <a:t>Each group is given 40 minutes to discuss:</a:t>
            </a:r>
          </a:p>
          <a:p>
            <a:pPr lvl="1"/>
            <a:r>
              <a:rPr lang="en-US" dirty="0"/>
              <a:t>Project name and objective </a:t>
            </a:r>
          </a:p>
          <a:p>
            <a:pPr lvl="2"/>
            <a:r>
              <a:rPr lang="en-US" dirty="0"/>
              <a:t>DO NOT REUSE YOUR LAST WEEK idea, try use others’ ideas</a:t>
            </a:r>
          </a:p>
          <a:p>
            <a:pPr lvl="1"/>
            <a:r>
              <a:rPr lang="en-US" dirty="0"/>
              <a:t>Identify (1) software and (2) hardware challenges</a:t>
            </a:r>
          </a:p>
          <a:p>
            <a:pPr lvl="1"/>
            <a:r>
              <a:rPr lang="en-US" dirty="0"/>
              <a:t>Find people you plan to hire to join your team</a:t>
            </a:r>
          </a:p>
          <a:p>
            <a:pPr lvl="1"/>
            <a:r>
              <a:rPr lang="en-US" dirty="0"/>
              <a:t>Select one person to present</a:t>
            </a:r>
          </a:p>
          <a:p>
            <a:r>
              <a:rPr lang="en-US" dirty="0"/>
              <a:t>Fill in your discussion in the excel sheet</a:t>
            </a:r>
          </a:p>
        </p:txBody>
      </p:sp>
    </p:spTree>
    <p:extLst>
      <p:ext uri="{BB962C8B-B14F-4D97-AF65-F5344CB8AC3E}">
        <p14:creationId xmlns:p14="http://schemas.microsoft.com/office/powerpoint/2010/main" val="2402171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Addition, Come up with Two Hires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72124"/>
          </a:xfrm>
        </p:spPr>
        <p:txBody>
          <a:bodyPr/>
          <a:lstStyle/>
          <a:p>
            <a:r>
              <a:rPr lang="en-US" dirty="0"/>
              <a:t>Software hire</a:t>
            </a:r>
          </a:p>
          <a:p>
            <a:pPr lvl="1"/>
            <a:r>
              <a:rPr lang="en-US" dirty="0"/>
              <a:t>What’s the software-level challenge you want to solve?</a:t>
            </a:r>
          </a:p>
          <a:p>
            <a:pPr lvl="1"/>
            <a:r>
              <a:rPr lang="en-US" dirty="0"/>
              <a:t>Identify 1-2 candidates you would like to interview</a:t>
            </a:r>
          </a:p>
          <a:p>
            <a:pPr lvl="1"/>
            <a:endParaRPr lang="en-US" dirty="0"/>
          </a:p>
          <a:p>
            <a:r>
              <a:rPr lang="en-US" dirty="0"/>
              <a:t>Hardware hire</a:t>
            </a:r>
          </a:p>
          <a:p>
            <a:pPr lvl="1"/>
            <a:r>
              <a:rPr lang="en-US" dirty="0"/>
              <a:t>What’s the hardware-level challenge you want to solve?</a:t>
            </a:r>
          </a:p>
          <a:p>
            <a:pPr lvl="1"/>
            <a:r>
              <a:rPr lang="en-US" dirty="0"/>
              <a:t>Identify 1-2 candidates you would like to interview</a:t>
            </a:r>
          </a:p>
          <a:p>
            <a:endParaRPr lang="en-US" dirty="0"/>
          </a:p>
          <a:p>
            <a:r>
              <a:rPr lang="en-US" dirty="0"/>
              <a:t>You can see everyone’s resumes below</a:t>
            </a:r>
          </a:p>
          <a:p>
            <a:pPr lvl="1"/>
            <a:r>
              <a:rPr lang="en-US" dirty="0">
                <a:hlinkClick r:id="rId3"/>
              </a:rPr>
              <a:t>https://github.com/tsung-wei-huang/cs3992/blob/main/resume/resume.md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072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57F1A3-FB1F-A34E-969A-FB818F977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53A36B-024B-BF44-96CD-CCA565FFC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to Find the Right People</a:t>
            </a:r>
          </a:p>
        </p:txBody>
      </p:sp>
      <p:pic>
        <p:nvPicPr>
          <p:cNvPr id="1028" name="Picture 4" descr="Image result for hire people">
            <a:extLst>
              <a:ext uri="{FF2B5EF4-FFF2-40B4-BE49-F238E27FC236}">
                <a16:creationId xmlns:a16="http://schemas.microsoft.com/office/drawing/2014/main" id="{4E475315-9F2C-C44E-8F32-D32A64130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689409"/>
            <a:ext cx="7954030" cy="4443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6957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86A9BE-3C21-E841-A5FD-065E50FCF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8B7BCB-EBAA-AE4B-B1EA-7C1C7DA21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Top-5 Quantities of a Good Employee</a:t>
            </a:r>
          </a:p>
        </p:txBody>
      </p:sp>
      <p:pic>
        <p:nvPicPr>
          <p:cNvPr id="2050" name="Picture 2" descr="Image result for good employee">
            <a:extLst>
              <a:ext uri="{FF2B5EF4-FFF2-40B4-BE49-F238E27FC236}">
                <a16:creationId xmlns:a16="http://schemas.microsoft.com/office/drawing/2014/main" id="{46363DC0-2785-2F4D-95A0-F93D9ED3E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5" t="27708" r="5945" b="8873"/>
          <a:stretch/>
        </p:blipFill>
        <p:spPr bwMode="auto">
          <a:xfrm>
            <a:off x="517137" y="1650380"/>
            <a:ext cx="8158147" cy="434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165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1BFD70-34D3-4143-94DA-1915412B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81FCC7-B199-DB40-9B34-39D2CBB3C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Google’s Hire Post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93445B-649F-144B-9E2B-8D39E18087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4739" y="1349613"/>
            <a:ext cx="6894521" cy="5207565"/>
          </a:xfrm>
        </p:spPr>
      </p:pic>
    </p:spTree>
    <p:extLst>
      <p:ext uri="{BB962C8B-B14F-4D97-AF65-F5344CB8AC3E}">
        <p14:creationId xmlns:p14="http://schemas.microsoft.com/office/powerpoint/2010/main" val="1251030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54A6F-629C-0149-80FF-C94F90D20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899248-F514-D34F-B588-2EBE5A926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the Five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E4D744-20C8-994F-BA34-3CCE3FD5F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/>
          <a:lstStyle/>
          <a:p>
            <a:r>
              <a:rPr lang="en-US" dirty="0"/>
              <a:t>Step 1: Start with a gentle introduction</a:t>
            </a:r>
          </a:p>
          <a:p>
            <a:r>
              <a:rPr lang="en-US" dirty="0"/>
              <a:t>Step 2: Everyone talks about his/her idea</a:t>
            </a:r>
          </a:p>
          <a:p>
            <a:pPr lvl="1"/>
            <a:r>
              <a:rPr lang="en-US" dirty="0"/>
              <a:t>If your idea was used last week, don’t do it again; instead, listen to other members’ voice</a:t>
            </a:r>
          </a:p>
          <a:p>
            <a:r>
              <a:rPr lang="en-US" dirty="0"/>
              <a:t>Step 3: Identify 1—3 software-level challenges</a:t>
            </a:r>
          </a:p>
          <a:p>
            <a:pPr lvl="1"/>
            <a:r>
              <a:rPr lang="en-US" dirty="0"/>
              <a:t>For example, building intelligent navigation program</a:t>
            </a:r>
          </a:p>
          <a:p>
            <a:r>
              <a:rPr lang="en-US" dirty="0"/>
              <a:t>Step 4: Identify 1—3 hardware-level challenges</a:t>
            </a:r>
          </a:p>
          <a:p>
            <a:pPr lvl="1"/>
            <a:r>
              <a:rPr lang="en-US" dirty="0"/>
              <a:t>For example, finding a low-power drone engine</a:t>
            </a:r>
          </a:p>
          <a:p>
            <a:r>
              <a:rPr lang="en-US" dirty="0"/>
              <a:t>Step 5: Look for 1-2 people per level to hire</a:t>
            </a:r>
          </a:p>
          <a:p>
            <a:pPr lvl="1"/>
            <a:r>
              <a:rPr lang="en-US" dirty="0"/>
              <a:t>Application pool: </a:t>
            </a:r>
            <a:r>
              <a:rPr lang="en-US" dirty="0">
                <a:hlinkClick r:id="rId2"/>
              </a:rPr>
              <a:t>https://github.com/tsung-wei-huang/cs3992/blob/main/resume/resume.md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945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5447</TotalTime>
  <Words>357</Words>
  <Application>Microsoft Macintosh PowerPoint</Application>
  <PresentationFormat>On-screen Show (4:3)</PresentationFormat>
  <Paragraphs>53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San Serif</vt:lpstr>
      <vt:lpstr>San Serif</vt:lpstr>
      <vt:lpstr>Sen sarif</vt:lpstr>
      <vt:lpstr>Arial</vt:lpstr>
      <vt:lpstr>Calibri</vt:lpstr>
      <vt:lpstr>Wingdings</vt:lpstr>
      <vt:lpstr>Office Theme</vt:lpstr>
      <vt:lpstr>Lecture 6: Team Forming</vt:lpstr>
      <vt:lpstr>Group Meeting</vt:lpstr>
      <vt:lpstr>In Addition, Come up with Two Hires</vt:lpstr>
      <vt:lpstr>Learn to Find the Right People</vt:lpstr>
      <vt:lpstr>Top-5 Quantities of a Good Employee</vt:lpstr>
      <vt:lpstr>Example: Google’s Hire Post</vt:lpstr>
      <vt:lpstr>Following the Five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Tsung-Wei Huang</cp:lastModifiedBy>
  <cp:revision>541</cp:revision>
  <dcterms:created xsi:type="dcterms:W3CDTF">2020-01-09T06:22:26Z</dcterms:created>
  <dcterms:modified xsi:type="dcterms:W3CDTF">2021-02-10T18:26:40Z</dcterms:modified>
</cp:coreProperties>
</file>